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4" roundtripDataSignature="AMtx7mi0AbFctaEy6nwwH/pR7OiDTnVh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what the curve tells us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blue line shows every possible trade-off between catching real payouts (true-positive rate, vertical) and raising false alarms (false-positive rate, horizontal). our random-forest hugs the upper-left corner, yielding an </a:t>
            </a:r>
            <a:r>
              <a:rPr b="1" lang="en-US">
                <a:solidFill>
                  <a:schemeClr val="dk1"/>
                </a:solidFill>
              </a:rPr>
              <a:t>auc of 0.88</a:t>
            </a:r>
            <a:r>
              <a:rPr lang="en-US">
                <a:solidFill>
                  <a:schemeClr val="dk1"/>
                </a:solidFill>
              </a:rPr>
              <a:t>, which means it ranks a random payout complaint higher than a non-payout one 88 % of the time. if we set the decision threshold low (e.g., 0.15), we’d capture roughly 70 % of real payouts while keeping false alarms under 30 %—useful guidance for regulators who prefer recall over precision.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We built an XGBoost model that looks at just two easy-to-understand factors—what kind of coverage the customer had and why they complained—to estimate how much money, if any, the customer might recover. It beats a simple baseline by roughly $500 per claim (MAE $1.9 k vs $2.4 k), showing we can get a useful ballpark figure even with limited data; bigger payouts remain hard to predict because a few rare, six-figure cases skew the numbers.</a:t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k-means revealed six natural groups of complaints: one large cluster pairs health coverage with quick, low-payout resolutions, while a tiny outlier cluster captures the multi-year, big-dollar auto disputes. layering an isolation-forest scan on top let us flag those extreme, slow-moving cases for regulators, while the cluster map itself shows consumers which carriers live in the fast-resolution zone.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what the plot shows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the isolation-forest model (set to flag the rarest </a:t>
            </a:r>
            <a:r>
              <a:rPr b="1" lang="en-US">
                <a:solidFill>
                  <a:schemeClr val="dk1"/>
                </a:solidFill>
              </a:rPr>
              <a:t>2 %</a:t>
            </a:r>
            <a:r>
              <a:rPr lang="en-US">
                <a:solidFill>
                  <a:schemeClr val="dk1"/>
                </a:solidFill>
              </a:rPr>
              <a:t> of cases) mapped every complaint into a two-dimensional PCA space. blue dots are normal complaints; the </a:t>
            </a:r>
            <a:r>
              <a:rPr b="1" lang="en-US">
                <a:solidFill>
                  <a:schemeClr val="dk1"/>
                </a:solidFill>
              </a:rPr>
              <a:t>572 red dots</a:t>
            </a:r>
            <a:r>
              <a:rPr lang="en-US">
                <a:solidFill>
                  <a:schemeClr val="dk1"/>
                </a:solidFill>
              </a:rPr>
              <a:t> are statistical outliers—files with either sky-high payouts, multi-year delays, or odd coverage-reason combos that don’t match any cluster.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why it matters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spotting these anomalies lets regulators zoom straight to red-flag claims, and it tells consumers which carriers generate the fewest “weird” outcomes. paired with our six k-means clusters and the stratified supervised models, this completes a 360° view: common patterns, early-warning outliers, and payout predictions—all in service of judging insurer responsiveness in connecticut</a:t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SHAP lets us peek inside the black-box model and rank the levers that actually move payout odds.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It shows that </a:t>
            </a:r>
            <a:r>
              <a:rPr b="1" lang="en-US">
                <a:solidFill>
                  <a:schemeClr val="dk1"/>
                </a:solidFill>
              </a:rPr>
              <a:t>claim-handling delays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health-only coverage</a:t>
            </a:r>
            <a:r>
              <a:rPr lang="en-US">
                <a:solidFill>
                  <a:schemeClr val="dk1"/>
                </a:solidFill>
              </a:rPr>
              <a:t> push the prediction strongly toward a recovery, while the disposition “company position substantiated” drags it sharply the other way.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These insights matter because they turn raw probabilities into concrete advice: document every delay or misrepresentation, and—when you can—pick mutual health/life carriers, which our model says boost payout likelihood by roughly eight percentage points over the auto baseline.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6e0a9661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56e0a9661b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We trained a random-forest classifier that delivers strong accuracy and precision but modest recall—so it makes few false-positive payout calls, yet it still misses a share of genuine recoveries, a trade-off we’ll tackle with a threshold-tuned gradient-boost model next.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tmirror.org/2025/02/11/ct-long-term-care-insurance-reform-hearing/" TargetMode="External"/><Relationship Id="rId4" Type="http://schemas.openxmlformats.org/officeDocument/2006/relationships/hyperlink" Target="https://www.courant.com/2025/02/01/rate-hikes-up-to-174-more-than-700-complaints-ct-legislators-look-for-long-term-care-insurance-reforms/" TargetMode="External"/><Relationship Id="rId5" Type="http://schemas.openxmlformats.org/officeDocument/2006/relationships/hyperlink" Target="https://ctmirror.org/2025/02/11/ct-long-term-care-insurance-reform-hearing/" TargetMode="External"/><Relationship Id="rId6" Type="http://schemas.openxmlformats.org/officeDocument/2006/relationships/hyperlink" Target="https://catalog.data.gov/dataset/insurance-company-complaints-resolutions-status-and-recoveri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willlee497/insurance-projec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Connecticut Insurance Complaints Analytics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289725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>
                <a:solidFill>
                  <a:srgbClr val="888888"/>
                </a:solidFill>
              </a:rPr>
              <a:t>William Lee</a:t>
            </a:r>
            <a:r>
              <a:rPr lang="en-US"/>
              <a:t>, </a:t>
            </a:r>
            <a:r>
              <a:rPr lang="en-US">
                <a:solidFill>
                  <a:srgbClr val="888888"/>
                </a:solidFill>
              </a:rPr>
              <a:t>Devarshee Roy, Jainil Desai, Yasin Ahmed</a:t>
            </a:r>
            <a:endParaRPr/>
          </a:p>
        </p:txBody>
      </p:sp>
      <p:pic>
        <p:nvPicPr>
          <p:cNvPr id="86" name="Google Shape;86;p1" title="Screenshot 2025-04-30 at 2.45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25" y="4738050"/>
            <a:ext cx="2083509" cy="18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025" y="4472150"/>
            <a:ext cx="1515050" cy="20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457200" y="766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Performance Charts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(Random Forest Performance)</a:t>
            </a:r>
            <a:endParaRPr/>
          </a:p>
        </p:txBody>
      </p:sp>
      <p:sp>
        <p:nvSpPr>
          <p:cNvPr id="156" name="Google Shape;156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3" title="Screenshot 2025-04-30 at 3.02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75" y="1270750"/>
            <a:ext cx="8154525" cy="55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Models – Regression</a:t>
            </a:r>
            <a:b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63" name="Google Shape;163;p12"/>
          <p:cNvSpPr txBox="1"/>
          <p:nvPr>
            <p:ph idx="1" type="body"/>
          </p:nvPr>
        </p:nvSpPr>
        <p:spPr>
          <a:xfrm>
            <a:off x="68225" y="955325"/>
            <a:ext cx="2982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trained an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xgboost regressor on log(recovery $ + 1)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using just two sturdy signals, coverage and reason, because other numeric fields were missing.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model beats our elastic-net baseline (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mae ≈ $1.9k vs $2.4k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rmse ≈ $11.7k) thanks to built-in regularisation and early-stopping.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SHAP confirms those same two features drive payouts, giving us a defensible way to rank insurers by average recovery potential.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4" name="Google Shape;164;p12" title="Screenshot 2025-04-30 at 2.47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225" y="1494425"/>
            <a:ext cx="6168777" cy="492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2" title="Screenshot 2025-04-30 at 3.09.4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5" y="4367400"/>
            <a:ext cx="2795102" cy="217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 Modeling</a:t>
            </a:r>
            <a:b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71" name="Google Shape;171;p9"/>
          <p:cNvSpPr txBox="1"/>
          <p:nvPr>
            <p:ph idx="1" type="body"/>
          </p:nvPr>
        </p:nvSpPr>
        <p:spPr>
          <a:xfrm>
            <a:off x="-75050" y="1610425"/>
            <a:ext cx="4114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K-means found six clear clusters (silhouette ≈ 0.62)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that separate complaints by coverage type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resolution speed.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“yellow” cluster (≈ 9.5k cases) pairs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health-only coverage with fast closures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; the tiny “purple” cluster (≈ 50 cases) holds multi year, high payout auto disputes.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ran an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isolation forest sweep (2% contamination)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on the same feature set and flagged the mega payout, &gt;3 year delay complaints for regulator follow up.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Business Value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regulators can audit the slow pay clusters first, while our dashboard steers consumers toward the fast pay cluster carriers.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72" name="Google Shape;172;p9" title="Screenshot 2025-04-30 at 2.50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750" y="1130275"/>
            <a:ext cx="4988248" cy="548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&amp; Anomaly Plots</a:t>
            </a:r>
            <a:b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78" name="Google Shape;178;p10"/>
          <p:cNvSpPr txBox="1"/>
          <p:nvPr>
            <p:ph idx="1" type="body"/>
          </p:nvPr>
        </p:nvSpPr>
        <p:spPr>
          <a:xfrm>
            <a:off x="457200" y="1600200"/>
            <a:ext cx="26805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0" title="Screenshot 2025-04-30 at 2.54.0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25" y="1063625"/>
            <a:ext cx="7803149" cy="5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Explainability </a:t>
            </a:r>
            <a:r>
              <a:rPr lang="en-US"/>
              <a:t>-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SHAP Highlights</a:t>
            </a:r>
            <a:b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85" name="Google Shape;185;p14"/>
          <p:cNvSpPr txBox="1"/>
          <p:nvPr>
            <p:ph idx="1" type="body"/>
          </p:nvPr>
        </p:nvSpPr>
        <p:spPr>
          <a:xfrm>
            <a:off x="-64825" y="1682488"/>
            <a:ext cx="4114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845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•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reason &amp; coverage dominate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SHAP shows these two features explain over 50 % of the model’s decision power.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longer claim-handling = higher payout odds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every extra delay flag (misrepresentation, repeated correspondence) nudges the SHAP value positive, so persistence really does pay.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health-only coverage adds ≈ 8 percentage-points to payout probability vs auto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matches our cluster finding that mutual health/life carriers are more consumer-friendly.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“company position substantiated” tanks chances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a strongly negative SHAP value; once the carrier’s stance is upheld, recovery odds fall off a cliff.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86" name="Google Shape;186;p14" title="Screenshot 2025-04-30 at 3.07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175" y="1682500"/>
            <a:ext cx="5229300" cy="396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&amp; Regulatory Impact</a:t>
            </a:r>
            <a:endParaRPr/>
          </a:p>
        </p:txBody>
      </p:sp>
      <p:sp>
        <p:nvSpPr>
          <p:cNvPr id="192" name="Google Shape;192;p15"/>
          <p:cNvSpPr txBox="1"/>
          <p:nvPr>
            <p:ph idx="1" type="body"/>
          </p:nvPr>
        </p:nvSpPr>
        <p:spPr>
          <a:xfrm>
            <a:off x="170600" y="1350200"/>
            <a:ext cx="5162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Budget auto carriers - only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6%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payout and they average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53 days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resolve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analysis pinpoints gaps: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health/life mutuals pay 19% of claimants in under a month; budget auto brands pay 6% and drag on 53 days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carrier level metrics table (complaint share • median days • payout %) ranks every insurer, letting shoppers pick the most responsive option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Six k-means clusters label firms as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fast-health, mid-auto, slow-auto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etc., so agents and advocates see performance tiers instantly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 isolation forest sweep surfaced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572 extreme cases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(huge payouts or &gt;3-year delays) that the insurance department can review first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SHAP insights translate numbers into plain advice: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document delays, challenge “company position substantiated,” and favor health-mutual carriers when possible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Together, the models, clusters, and outlier flags turn 65,000+ raw complaints into a clear roadmap for both consumers and regulators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3" name="Google Shape;193;p15" title="Screenshot 2025-04-30 at 3.20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175" y="2174713"/>
            <a:ext cx="3506201" cy="287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6e0a9661b_0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99" name="Google Shape;199;g356e0a9661b_0_63"/>
          <p:cNvSpPr txBox="1"/>
          <p:nvPr>
            <p:ph idx="1" type="body"/>
          </p:nvPr>
        </p:nvSpPr>
        <p:spPr>
          <a:xfrm>
            <a:off x="160350" y="1417650"/>
            <a:ext cx="5162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For consumers: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Choose a mutual or regional health/life carrier if you can —­about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1 in 5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complaints end in a payout and most close inside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30 days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Budget auto brands pay only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6%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of claimants and average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53 days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decide; plan for delays or shop elsewhere.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Whatever policy you buy,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save every e-mail and letter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—claim-handling delays or misrepresentation are the only issues that reliably swing a case in your favour.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If the insurer stamps your file “company position substantiated,” appeal immediately; our model shows that tag almost kills recovery odds.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For regulators (DOI):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Audit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slow-auto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cluster first and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572 red-flag anomalies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(mega payouts or &gt;3-year delays) surfaced by isolation forest.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Publish the carrier scorecard (complaint share • median days • payout %) so residents see clear green-to-red performance tiers.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Focus policy work on claim-handling standards, 72% of all grievances trace back to that single pain-point.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0" name="Google Shape;200;g356e0a9661b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150" y="2624338"/>
            <a:ext cx="3516452" cy="234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uFill>
                  <a:noFill/>
                </a:uFill>
                <a:hlinkClick r:id="rId3"/>
              </a:rPr>
              <a:t>https://ctmirror.org/2025/02/11/ct-long-term-care-insurance-reform-hearing/</a:t>
            </a:r>
            <a:r>
              <a:rPr lang="en-US" sz="2000"/>
              <a:t> </a:t>
            </a:r>
            <a:endParaRPr sz="2000"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uFill>
                  <a:noFill/>
                </a:uFill>
                <a:hlinkClick r:id="rId4"/>
              </a:rPr>
              <a:t>https://www.courant.com/2025/02/01/rate-hikes-up-to-174-more-than-700-complaints-ct-legislators-look-for-long-term-care-insurance-reforms/</a:t>
            </a:r>
            <a:r>
              <a:rPr lang="en-US" sz="2000">
                <a:uFill>
                  <a:noFill/>
                </a:uFill>
                <a:hlinkClick r:id="rId5"/>
              </a:rPr>
              <a:t> </a:t>
            </a:r>
            <a:endParaRPr b="1" sz="2000"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uFill>
                  <a:noFill/>
                </a:uFill>
                <a:hlinkClick r:id="rId6"/>
              </a:rPr>
              <a:t>https://catalog.data.gov/dataset/insurance-company-complaints-resolutions-status-and-recoveries</a:t>
            </a:r>
            <a:endParaRPr sz="20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/>
              <a:t>https://shap.readthedocs.io/en/latest/example_notebooks/overviews/An%20introduction%20to%20ex plainable%20AI%20with%20Shapley%20values.html 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&amp; Discussion</a:t>
            </a:r>
            <a:endParaRPr/>
          </a:p>
        </p:txBody>
      </p:sp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481075" y="3886200"/>
            <a:ext cx="821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https://github.com/willlee497/insurance-project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Goal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b="1" lang="en-US" sz="2000"/>
              <a:t>Transform</a:t>
            </a:r>
            <a:r>
              <a:rPr lang="en-US" sz="2000"/>
              <a:t> over 65,000 Department of Insurance (CT) complaint records into actionable intelligence for consumers, regulators, and carriers.</a:t>
            </a:r>
            <a:endParaRPr sz="20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385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b="1" lang="en-US" sz="2000"/>
              <a:t>Key questions: </a:t>
            </a:r>
            <a:r>
              <a:rPr lang="en-US" sz="2000"/>
              <a:t>Who responds fastest? Who pays fairly? How do we guide consumers for the best option for their needs?</a:t>
            </a:r>
            <a:endParaRPr sz="2000"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36550" lvl="0" marL="3429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Empower Connecticut consumers</a:t>
            </a:r>
            <a:r>
              <a:rPr lang="en-US" sz="2000"/>
              <a:t> with transparent, evidence based rankings of insurance carriers, so they can choose companies that resolve claims quickly and pay fairly.</a:t>
            </a:r>
            <a:endParaRPr sz="2000"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36550" lvl="0" marL="3429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Equip regulators and legislators</a:t>
            </a:r>
            <a:r>
              <a:rPr lang="en-US" sz="2000"/>
              <a:t> with hard numbers on complaint patterns, premium hike backlash, and anomaly clusters, guiding policy and targeted audits.</a:t>
            </a:r>
            <a:endParaRPr sz="2000"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385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000"/>
              <a:t>Demonstrate data-science analytics </a:t>
            </a:r>
            <a:r>
              <a:rPr lang="en-US" sz="2000"/>
              <a:t>from raw CSV ingestion and unstructured dataset scraping through EDA, NLP methods, supervised &amp; unsupervised modeling, and SHAP explainability.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&amp; Key Questions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334375" y="1417650"/>
            <a:ext cx="4138800" cy="5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Primary source: CT DOI ‘Insurance Company Complaints, Resolutions, Status &amp; Recoveries’ (2008‑2025, 68,469 rows).</a:t>
            </a:r>
            <a:endParaRPr sz="20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Core inquiries:</a:t>
            </a:r>
            <a:endParaRPr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• Drivers of consumer recovery likelihood and amount.</a:t>
            </a:r>
            <a:endParaRPr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• Company clusters by complaint volume, theme, resolution speed.</a:t>
            </a:r>
            <a:endParaRPr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• Early detection of outlier cases likely to escalate or pay large sums.</a:t>
            </a:r>
            <a:endParaRPr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• </a:t>
            </a:r>
            <a:r>
              <a:rPr lang="en-US" sz="2000"/>
              <a:t>Did the premium spikes in long term care policies trigger a surge in consumer complaints?</a:t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175" y="3796638"/>
            <a:ext cx="2707801" cy="270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 title="Screenshot 2025-04-30 at 1.57.4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700" y="1477913"/>
            <a:ext cx="3702830" cy="207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4" title="Screenshot 2025-04-30 at 1.56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25" y="296701"/>
            <a:ext cx="3935351" cy="319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title="Screenshot 2025-04-30 at 1.56.5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63" y="3677172"/>
            <a:ext cx="6177674" cy="305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 title="Screenshot 2025-04-30 at 1.56.55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875" y="3677175"/>
            <a:ext cx="3004975" cy="30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 title="Screenshot 2025-04-30 at 1.57.29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9025" y="606875"/>
            <a:ext cx="3077975" cy="272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 title="Screenshot 2025-04-30 at 1.57.37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2041" y="296700"/>
            <a:ext cx="2752784" cy="259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&amp; Feature Engineering</a:t>
            </a:r>
            <a:endParaRPr/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rtl="0" algn="l"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b="1" lang="en-US" sz="1400"/>
              <a:t>Dropped exact copies</a:t>
            </a:r>
            <a:r>
              <a:rPr lang="en-US" sz="1400"/>
              <a:t>, ending up with </a:t>
            </a:r>
            <a:r>
              <a:rPr b="1" lang="en-US" sz="1400"/>
              <a:t>about 56,700 real complaints (this does not factor empty val. complaints)</a:t>
            </a:r>
            <a:endParaRPr b="1" sz="1400"/>
          </a:p>
          <a:p>
            <a:pPr indent="-336550" lvl="0" marL="342900" rtl="0" algn="l"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b="1" lang="en-US" sz="1400"/>
              <a:t>Fixed the dates</a:t>
            </a:r>
            <a:r>
              <a:rPr lang="en-US" sz="1400"/>
              <a:t> and worked out </a:t>
            </a:r>
            <a:r>
              <a:rPr b="1" lang="en-US" sz="1400"/>
              <a:t>how many days each complaint stayed open</a:t>
            </a:r>
            <a:endParaRPr b="1" sz="1400"/>
          </a:p>
          <a:p>
            <a:pPr indent="-317500" lvl="0" marL="3429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/>
              <a:t>Created two new outcome columns</a:t>
            </a:r>
            <a:br>
              <a:rPr b="1" lang="en-US" sz="1400"/>
            </a:br>
            <a:r>
              <a:rPr b="1" lang="en-US" sz="1400"/>
              <a:t>		-&gt; Got_Recovery</a:t>
            </a:r>
            <a:r>
              <a:rPr lang="en-US" sz="1400"/>
              <a:t> – “yes” if the customer got any money back</a:t>
            </a:r>
            <a:endParaRPr sz="1400"/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/>
              <a:t>-&gt;</a:t>
            </a:r>
            <a:r>
              <a:rPr b="1" lang="en-US" sz="1400"/>
              <a:t> Smoothed_Recovery</a:t>
            </a:r>
            <a:r>
              <a:rPr lang="en-US" sz="1400"/>
              <a:t> – the dollar amount, run through a math trick so huge payouts don’t drown everything else</a:t>
            </a:r>
            <a:endParaRPr b="1" sz="1400"/>
          </a:p>
          <a:p>
            <a:pPr indent="-3175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/>
              <a:t>Tidied category names</a:t>
            </a:r>
            <a:r>
              <a:rPr lang="en-US" sz="1400"/>
              <a:t> (Coverage, Reason) and filled any blanks with </a:t>
            </a:r>
            <a:r>
              <a:rPr b="1" lang="en-US" sz="1400"/>
              <a:t>“Unknown”</a:t>
            </a:r>
            <a:endParaRPr b="1" sz="1400"/>
          </a:p>
          <a:p>
            <a:pPr indent="-317500" lvl="0" marL="342900" rtl="0" algn="l"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/>
              <a:t>Filled missing dollar values</a:t>
            </a:r>
            <a:r>
              <a:rPr lang="en-US" sz="1400"/>
              <a:t> with the typical (median) amount for that company and coverage type</a:t>
            </a:r>
            <a:endParaRPr sz="1400"/>
          </a:p>
          <a:p>
            <a:pPr indent="-317500" lvl="0" marL="342900" rtl="0" algn="l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b="1" lang="en-US" sz="1400"/>
              <a:t>Added extra context</a:t>
            </a:r>
            <a:br>
              <a:rPr b="1" lang="en-US" sz="1400"/>
            </a:br>
            <a:r>
              <a:rPr b="1" lang="en-US" sz="1400"/>
              <a:t>		-&gt; Company_Size</a:t>
            </a:r>
            <a:r>
              <a:rPr lang="en-US" sz="1400"/>
              <a:t> – small, medium, or large based on state market-share data</a:t>
            </a:r>
            <a:br>
              <a:rPr lang="en-US" sz="1400"/>
            </a:br>
            <a:r>
              <a:rPr lang="en-US" sz="1400"/>
              <a:t>		-&gt;</a:t>
            </a:r>
            <a:r>
              <a:rPr b="1" lang="en-US" sz="1400"/>
              <a:t>Coverage_Group</a:t>
            </a:r>
            <a:r>
              <a:rPr lang="en-US" sz="1400"/>
              <a:t> – put every policy into one of five simple buckets: Health, Auto, Life, </a:t>
            </a:r>
            <a:br>
              <a:rPr lang="en-US" sz="1400"/>
            </a:br>
            <a:r>
              <a:rPr lang="en-US" sz="1400"/>
              <a:t>		Long-Term-Care, or Commercial</a:t>
            </a:r>
            <a:endParaRPr sz="1400"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 </a:t>
            </a:r>
            <a:r>
              <a:rPr lang="en-US"/>
              <a:t>Findings</a:t>
            </a:r>
            <a:br>
              <a:rPr lang="en-US"/>
            </a:b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365075" y="1518325"/>
            <a:ext cx="4875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Anthem accounts for 12.8% of all complaints; the top five insurers together make 23%.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that’s where almost a quarter of the complaints sit.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Claim handling drives 71.7% of grievances.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Fixing claim workflows would cut most complaints.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98% close, median 41 days.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Anything still open after six weeks is officially “slow.”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Median payout is $0; only 12% get any money back.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Big recoveries are rare.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Long term care complaints spiked in 2024-25,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matching premium hikes of up to 174%.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351" y="1067925"/>
            <a:ext cx="3538575" cy="530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Data Analysis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7" title="Screenshot 2025-04-30 at 1.57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00" y="4156999"/>
            <a:ext cx="4398002" cy="2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 title="Screenshot 2025-04-30 at 1.57.5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400" y="2272350"/>
            <a:ext cx="4397999" cy="362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 title="Screenshot 2025-04-30 at 1.58.2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4950" y="951926"/>
            <a:ext cx="5482426" cy="326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Unstructured Insights (</a:t>
            </a:r>
            <a:r>
              <a:rPr lang="en-US"/>
              <a:t>NLP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9" name="Google Shape;139;p8"/>
          <p:cNvSpPr txBox="1"/>
          <p:nvPr>
            <p:ph idx="1" type="body"/>
          </p:nvPr>
        </p:nvSpPr>
        <p:spPr>
          <a:xfrm>
            <a:off x="457200" y="914950"/>
            <a:ext cx="4114800" cy="30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Why we pulled news with LangChain: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csv tells us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happened, but unstructured news explains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; premium hikes, new bills, public anger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LangChain let us batch scrape and parse articles without writing custom html parsers.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We used its built-in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entity extraction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grab numbers (174% hike), bill IDs (sb 1269, hb 1278), and carrier names, then joined them back to complaint dates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quick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sentiment pass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tagged each paragraph; long term complaint stories ran −0.72 on average, confirming real frustration that lines up with the complaints bump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0" name="Google Shape;140;p8" title="Screenshot 2025-04-30 at 2.27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151938"/>
            <a:ext cx="4267202" cy="356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 title="Screenshot 2025-04-30 at 2.27.2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033" y="971863"/>
            <a:ext cx="3797775" cy="30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 title="Screenshot 2025-04-30 at 2.27.3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121" y="4252534"/>
            <a:ext cx="4443776" cy="207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1FA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Models – Classification</a:t>
            </a:r>
            <a:b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48" name="Google Shape;148;p11"/>
          <p:cNvSpPr txBox="1"/>
          <p:nvPr>
            <p:ph idx="1" type="body"/>
          </p:nvPr>
        </p:nvSpPr>
        <p:spPr>
          <a:xfrm>
            <a:off x="0" y="1154800"/>
            <a:ext cx="4046700" cy="55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Starting rows: 68k ⇒ 28,574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after we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Dropped 11,769 exact duplicates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Filtered out complaints missing any of our five key fields (coverage, reason, sub coverage, disposition, status)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Kept only records that have a closed status so we know the outcome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Features were fed to the model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five cleaned categoricals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Train / Test Split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80% (2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2,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859) trained, 20% (5,715) tested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Results on the test set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accuracy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0.886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 precision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0.698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 recall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0.346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 roc-auc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0.82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take-away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– model nails most zero-payout cases but misses some true positives → motivates threshold shift &amp; gradient-boost tuning (next slide)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1" title="Screenshot 2025-04-30 at 2.32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00" y="3514597"/>
            <a:ext cx="5039426" cy="31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 title="Screenshot 2025-04-30 at 3.09.4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69900"/>
            <a:ext cx="4097777" cy="24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